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2825"/>
            <a:ext cx="8229600" cy="2136775"/>
          </a:xfrm>
        </p:spPr>
        <p:txBody>
          <a:bodyPr anchor="b" anchorCtr="0">
            <a:noAutofit/>
          </a:bodyPr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64424"/>
            <a:ext cx="8229600" cy="1174375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865"/>
            <a:ext cx="8229600" cy="107164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74320"/>
            <a:ext cx="8229600" cy="2971800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329953"/>
            <a:ext cx="7924801" cy="131837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776" y="274639"/>
            <a:ext cx="1452283" cy="53736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71447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8435"/>
            <a:ext cx="8229600" cy="1362075"/>
          </a:xfrm>
        </p:spPr>
        <p:txBody>
          <a:bodyPr anchor="b" anchorCtr="0">
            <a:no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30401"/>
            <a:ext cx="8229600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3840480" cy="1162050"/>
          </a:xfrm>
        </p:spPr>
        <p:txBody>
          <a:bodyPr anchor="b">
            <a:normAutofit/>
          </a:bodyPr>
          <a:lstStyle>
            <a:lvl1pPr algn="ctr">
              <a:defRPr sz="3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0" y="273050"/>
            <a:ext cx="3840480" cy="53752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600201"/>
            <a:ext cx="3840480" cy="37338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840480" cy="1161288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6320" y="274320"/>
            <a:ext cx="3840480" cy="5376672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840480" cy="373075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1565"/>
            <a:ext cx="8229600" cy="387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CC5E911-E6FA-4A48-B04F-2E82BCB43814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494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8832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A715279E-22F0-094A-8487-74E5A27191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Tx/>
        <a:buBlip>
          <a:blip r:embed="rId1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1.png"/><Relationship Id="rId5" Type="http://schemas.openxmlformats.org/officeDocument/2006/relationships/image" Target="../media/image12.jpeg"/><Relationship Id="rId1" Type="http://schemas.microsoft.com/office/2007/relationships/media" Target="file://localhost/Users/JessicaBarkin/Music/iTunes/iTunes%20Music/Unknown%20Artist/Unknown%20Album/Beatles-%20Eleanor%20Rigby.mp3" TargetMode="External"/><Relationship Id="rId2" Type="http://schemas.openxmlformats.org/officeDocument/2006/relationships/audio" Target="file://localhost/Users/JessicaBarkin/Music/iTunes/iTunes%20Music/Unknown%20Artist/Unknown%20Album/Beatles-%20Eleanor%20Rigby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QtGqmi2O2U" TargetMode="External"/><Relationship Id="rId3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the Guitar</a:t>
            </a:r>
            <a:br>
              <a:rPr lang="en-US" dirty="0" smtClean="0"/>
            </a:br>
            <a:r>
              <a:rPr lang="en-US" dirty="0" smtClean="0"/>
              <a:t>Famous Players</a:t>
            </a:r>
            <a:br>
              <a:rPr lang="en-US" dirty="0" smtClean="0"/>
            </a:br>
            <a:r>
              <a:rPr lang="en-US" dirty="0" smtClean="0"/>
              <a:t>&amp; Styles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0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 Paul</a:t>
            </a:r>
            <a:br>
              <a:rPr lang="en-US" dirty="0" smtClean="0"/>
            </a:br>
            <a:r>
              <a:rPr lang="en-US" dirty="0" smtClean="0"/>
              <a:t>1950’s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80" y="1761565"/>
            <a:ext cx="8229600" cy="38772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Lester William </a:t>
            </a:r>
            <a:r>
              <a:rPr lang="en-US" dirty="0" err="1" smtClean="0"/>
              <a:t>Polsfuss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(June 1915-August 2009)</a:t>
            </a:r>
          </a:p>
          <a:p>
            <a:r>
              <a:rPr lang="en-US" dirty="0" smtClean="0"/>
              <a:t>Jazz, country, blues genres</a:t>
            </a:r>
          </a:p>
          <a:p>
            <a:r>
              <a:rPr lang="en-US" dirty="0" smtClean="0"/>
              <a:t>Pioneer of the solid body electric guitar </a:t>
            </a:r>
          </a:p>
          <a:p>
            <a:r>
              <a:rPr lang="en-US" dirty="0" smtClean="0"/>
              <a:t>Overdubbing (sound on sound), delay</a:t>
            </a:r>
          </a:p>
          <a:p>
            <a:r>
              <a:rPr lang="en-US" dirty="0" smtClean="0"/>
              <a:t> pedal effects </a:t>
            </a:r>
          </a:p>
          <a:p>
            <a:pPr>
              <a:buNone/>
            </a:pPr>
            <a:r>
              <a:rPr lang="en-US" dirty="0" smtClean="0"/>
              <a:t>https://</a:t>
            </a:r>
            <a:r>
              <a:rPr lang="en-US" dirty="0" err="1" smtClean="0"/>
              <a:t>www.youtube.com/watch?v</a:t>
            </a:r>
            <a:r>
              <a:rPr lang="en-US" dirty="0" smtClean="0"/>
              <a:t>=HH8vjxFIUC4</a:t>
            </a:r>
            <a:endParaRPr lang="en-US" dirty="0"/>
          </a:p>
        </p:txBody>
      </p:sp>
      <p:pic>
        <p:nvPicPr>
          <p:cNvPr id="4" name="Picture 3" descr="les pau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529" y="215033"/>
            <a:ext cx="3211471" cy="4831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3143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Beatles </a:t>
            </a:r>
            <a:br>
              <a:rPr lang="en-US" dirty="0" smtClean="0"/>
            </a:br>
            <a:r>
              <a:rPr lang="en-US" dirty="0" smtClean="0"/>
              <a:t>1960’s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8229600" cy="38772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1960’s</a:t>
            </a:r>
          </a:p>
          <a:p>
            <a:r>
              <a:rPr lang="en-US" dirty="0" smtClean="0"/>
              <a:t>Members: John Lennon, Paul McCartney, George Harrison, </a:t>
            </a:r>
            <a:r>
              <a:rPr lang="en-US" dirty="0" err="1" smtClean="0"/>
              <a:t>Ringo</a:t>
            </a:r>
            <a:r>
              <a:rPr lang="en-US" dirty="0" smtClean="0"/>
              <a:t> Starr</a:t>
            </a:r>
          </a:p>
          <a:p>
            <a:r>
              <a:rPr lang="en-US" dirty="0" smtClean="0"/>
              <a:t>Rock &amp; pop ballads </a:t>
            </a:r>
          </a:p>
          <a:p>
            <a:r>
              <a:rPr lang="en-US" dirty="0" smtClean="0"/>
              <a:t>Rolling Stone Magazine – “best artist of all time”</a:t>
            </a:r>
          </a:p>
          <a:p>
            <a:r>
              <a:rPr lang="en-US" dirty="0" smtClean="0"/>
              <a:t>Known for adding non-traditional instruments to rock music</a:t>
            </a:r>
          </a:p>
          <a:p>
            <a:pPr lvl="1"/>
            <a:r>
              <a:rPr lang="en-US" dirty="0" smtClean="0"/>
              <a:t>Eleanor Rigby – what instruments do you hear?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Beatles- Eleanor Rigby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06059" y="5638800"/>
            <a:ext cx="282575" cy="282575"/>
          </a:xfrm>
          <a:prstGeom prst="rect">
            <a:avLst/>
          </a:prstGeom>
        </p:spPr>
      </p:pic>
      <p:pic>
        <p:nvPicPr>
          <p:cNvPr id="5" name="Picture 4" descr="beatle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5620" y="0"/>
            <a:ext cx="4908379" cy="242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BB King	</a:t>
            </a:r>
            <a:br>
              <a:rPr lang="en-US" dirty="0" smtClean="0"/>
            </a:br>
            <a:r>
              <a:rPr lang="en-US" dirty="0" smtClean="0"/>
              <a:t>1980’s contribution…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4172"/>
            <a:ext cx="8229600" cy="38772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1925 (but we’re going to talk about</a:t>
            </a:r>
          </a:p>
          <a:p>
            <a:pPr>
              <a:buNone/>
            </a:pPr>
            <a:r>
              <a:rPr lang="en-US" dirty="0" smtClean="0"/>
              <a:t> his contributions in the 80’s</a:t>
            </a:r>
          </a:p>
          <a:p>
            <a:r>
              <a:rPr lang="en-US" dirty="0" smtClean="0"/>
              <a:t>Performed 300 nights a year! </a:t>
            </a:r>
          </a:p>
          <a:p>
            <a:pPr lvl="1"/>
            <a:r>
              <a:rPr lang="en-US" dirty="0" smtClean="0"/>
              <a:t>Very special sounding voice - raspy</a:t>
            </a:r>
          </a:p>
          <a:p>
            <a:r>
              <a:rPr lang="en-US" dirty="0" smtClean="0"/>
              <a:t>“When Love Comes to Town”</a:t>
            </a:r>
          </a:p>
          <a:p>
            <a:pPr lvl="1"/>
            <a:r>
              <a:rPr lang="en-US" dirty="0" smtClean="0"/>
              <a:t>Jazz/Blues</a:t>
            </a:r>
          </a:p>
          <a:p>
            <a:pPr lvl="1"/>
            <a:r>
              <a:rPr lang="en-US" dirty="0" smtClean="0"/>
              <a:t>U2</a:t>
            </a:r>
          </a:p>
          <a:p>
            <a:pPr lvl="1">
              <a:buNone/>
            </a:pPr>
            <a:r>
              <a:rPr lang="en-US" dirty="0" smtClean="0"/>
              <a:t>https://</a:t>
            </a:r>
            <a:r>
              <a:rPr lang="en-US" dirty="0" err="1" smtClean="0"/>
              <a:t>www.youtube.com/watch?v</a:t>
            </a:r>
            <a:r>
              <a:rPr lang="en-US" dirty="0" smtClean="0"/>
              <a:t>=Z8EZN9Tt9Yg</a:t>
            </a:r>
            <a:endParaRPr lang="en-US" dirty="0"/>
          </a:p>
        </p:txBody>
      </p:sp>
      <p:pic>
        <p:nvPicPr>
          <p:cNvPr id="4" name="Picture 3" descr="BBK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141" y="1645560"/>
            <a:ext cx="3440859" cy="392018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75653" y="274638"/>
            <a:ext cx="8229600" cy="1143000"/>
          </a:xfrm>
        </p:spPr>
        <p:txBody>
          <a:bodyPr/>
          <a:lstStyle/>
          <a:p>
            <a:r>
              <a:rPr lang="en-US" dirty="0" smtClean="0"/>
              <a:t>John Mayer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1977-present</a:t>
            </a:r>
          </a:p>
          <a:p>
            <a:r>
              <a:rPr lang="en-US" dirty="0" smtClean="0"/>
              <a:t>Berklee College of Music!  </a:t>
            </a:r>
          </a:p>
          <a:p>
            <a:pPr>
              <a:buNone/>
            </a:pPr>
            <a:r>
              <a:rPr lang="en-US" dirty="0" smtClean="0"/>
              <a:t>Guess who else went there?! </a:t>
            </a:r>
          </a:p>
          <a:p>
            <a:r>
              <a:rPr lang="en-US" dirty="0" smtClean="0"/>
              <a:t>Acoustic rock </a:t>
            </a:r>
          </a:p>
          <a:p>
            <a:r>
              <a:rPr lang="en-US" dirty="0" smtClean="0"/>
              <a:t>Known for writing his own material </a:t>
            </a:r>
          </a:p>
          <a:p>
            <a:r>
              <a:rPr lang="en-US" dirty="0" smtClean="0">
                <a:hlinkClick r:id="rId2"/>
              </a:rPr>
              <a:t>https://www.youtube.com/watch?v=WQtGqmi2O2U</a:t>
            </a:r>
            <a:endParaRPr lang="en-US" dirty="0" smtClean="0"/>
          </a:p>
          <a:p>
            <a:pPr lvl="1"/>
            <a:r>
              <a:rPr lang="en-US" dirty="0" smtClean="0"/>
              <a:t>What type of guitar do you see him playing in his music video?</a:t>
            </a:r>
            <a:endParaRPr lang="en-US" dirty="0"/>
          </a:p>
        </p:txBody>
      </p:sp>
      <p:pic>
        <p:nvPicPr>
          <p:cNvPr id="4" name="Picture 3" descr="john may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795" y="482967"/>
            <a:ext cx="2989659" cy="40448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History of the Guitar</a:t>
            </a:r>
            <a:endParaRPr lang="en-US" dirty="0"/>
          </a:p>
        </p:txBody>
      </p:sp>
      <p:pic>
        <p:nvPicPr>
          <p:cNvPr id="5" name="Picture 4" descr="timel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50655"/>
            <a:ext cx="7357837" cy="5497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Cithara</a:t>
            </a:r>
            <a:endParaRPr lang="en-US" dirty="0"/>
          </a:p>
        </p:txBody>
      </p:sp>
      <p:pic>
        <p:nvPicPr>
          <p:cNvPr id="4" name="Content Placeholder 3" descr="cithara"/>
          <p:cNvPicPr>
            <a:picLocks noGrp="1" noChangeAspect="1"/>
          </p:cNvPicPr>
          <p:nvPr>
            <p:ph idx="1"/>
          </p:nvPr>
        </p:nvPicPr>
        <p:blipFill>
          <a:blip r:embed="rId2"/>
          <a:srcRect l="-128540" r="-128540"/>
          <a:stretch>
            <a:fillRect/>
          </a:stretch>
        </p:blipFill>
        <p:spPr>
          <a:xfrm>
            <a:off x="-3281230" y="1397325"/>
            <a:ext cx="9948122" cy="4686887"/>
          </a:xfrm>
        </p:spPr>
      </p:pic>
      <p:sp>
        <p:nvSpPr>
          <p:cNvPr id="6" name="TextBox 5"/>
          <p:cNvSpPr txBox="1"/>
          <p:nvPr/>
        </p:nvSpPr>
        <p:spPr>
          <a:xfrm>
            <a:off x="3274964" y="1721289"/>
            <a:ext cx="482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1200 BC</a:t>
            </a:r>
          </a:p>
          <a:p>
            <a:r>
              <a:rPr lang="en-US" dirty="0" smtClean="0"/>
              <a:t># Developed by the Romans, but used by the Greeks</a:t>
            </a:r>
          </a:p>
          <a:p>
            <a:r>
              <a:rPr lang="en-US" dirty="0" smtClean="0"/>
              <a:t># 7 strings</a:t>
            </a:r>
          </a:p>
          <a:p>
            <a:r>
              <a:rPr lang="en-US" dirty="0" smtClean="0"/>
              <a:t># 40 AD – Romans bring to Spain </a:t>
            </a:r>
          </a:p>
          <a:p>
            <a:r>
              <a:rPr lang="en-US" dirty="0" smtClean="0"/>
              <a:t># The </a:t>
            </a:r>
            <a:r>
              <a:rPr lang="en-US" dirty="0" err="1" smtClean="0"/>
              <a:t>Moores</a:t>
            </a:r>
            <a:r>
              <a:rPr lang="en-US" dirty="0" smtClean="0"/>
              <a:t> conquer areas where the Cithara is popular and modify it…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700 AD</a:t>
            </a:r>
          </a:p>
          <a:p>
            <a:pPr lvl="1"/>
            <a:r>
              <a:rPr lang="en-US" dirty="0" smtClean="0"/>
              <a:t>Modification of the </a:t>
            </a:r>
          </a:p>
          <a:p>
            <a:pPr lvl="1">
              <a:buNone/>
            </a:pPr>
            <a:r>
              <a:rPr lang="en-US" dirty="0" smtClean="0"/>
              <a:t>Cithara (one step up!)</a:t>
            </a:r>
          </a:p>
          <a:p>
            <a:pPr lvl="1">
              <a:buNone/>
            </a:pPr>
            <a:r>
              <a:rPr lang="en-US" dirty="0" smtClean="0"/>
              <a:t># Now has 4 strings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Ou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894" y="1651577"/>
            <a:ext cx="4583906" cy="4583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4" y="5085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Cithara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Oud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similarities and differences?</a:t>
            </a:r>
            <a:endParaRPr lang="en-US" dirty="0"/>
          </a:p>
        </p:txBody>
      </p:sp>
      <p:pic>
        <p:nvPicPr>
          <p:cNvPr id="4" name="Picture 3" descr="Ou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144" y="1969096"/>
            <a:ext cx="3896656" cy="3896656"/>
          </a:xfrm>
          <a:prstGeom prst="rect">
            <a:avLst/>
          </a:prstGeom>
        </p:spPr>
      </p:pic>
      <p:pic>
        <p:nvPicPr>
          <p:cNvPr id="5" name="Content Placeholder 3" descr="cithara"/>
          <p:cNvPicPr>
            <a:picLocks noGrp="1" noChangeAspect="1"/>
          </p:cNvPicPr>
          <p:nvPr>
            <p:ph idx="1"/>
          </p:nvPr>
        </p:nvPicPr>
        <p:blipFill>
          <a:blip r:embed="rId3"/>
          <a:srcRect l="-128540" r="-128540"/>
          <a:stretch>
            <a:fillRect/>
          </a:stretch>
        </p:blipFill>
        <p:spPr>
          <a:xfrm>
            <a:off x="-3331357" y="1651577"/>
            <a:ext cx="9948122" cy="4686887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Moorish and Latin Guitars</a:t>
            </a:r>
            <a:endParaRPr lang="en-US" dirty="0"/>
          </a:p>
        </p:txBody>
      </p:sp>
      <p:pic>
        <p:nvPicPr>
          <p:cNvPr id="4" name="Picture 3" descr="Moorish gui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2540000" cy="4445000"/>
          </a:xfrm>
          <a:prstGeom prst="rect">
            <a:avLst/>
          </a:prstGeom>
        </p:spPr>
      </p:pic>
      <p:pic>
        <p:nvPicPr>
          <p:cNvPr id="5" name="Picture 4" descr="latin guita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738" y="2816461"/>
            <a:ext cx="4444562" cy="30074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0332" y="1417638"/>
            <a:ext cx="4641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The </a:t>
            </a:r>
            <a:r>
              <a:rPr lang="en-US" dirty="0" err="1" smtClean="0"/>
              <a:t>oud</a:t>
            </a:r>
            <a:r>
              <a:rPr lang="en-US" dirty="0" smtClean="0"/>
              <a:t> develops into the Moorish and Latin guitars in 1100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Vihuela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 Preferred string </a:t>
            </a:r>
          </a:p>
          <a:p>
            <a:pPr>
              <a:buNone/>
            </a:pPr>
            <a:r>
              <a:rPr lang="en-US" dirty="0" smtClean="0"/>
              <a:t>instrument OVER the</a:t>
            </a:r>
          </a:p>
          <a:p>
            <a:pPr>
              <a:buNone/>
            </a:pPr>
            <a:r>
              <a:rPr lang="en-US" dirty="0" smtClean="0"/>
              <a:t> guitar for the next </a:t>
            </a:r>
          </a:p>
          <a:p>
            <a:pPr>
              <a:buNone/>
            </a:pPr>
            <a:r>
              <a:rPr lang="en-US" dirty="0" smtClean="0"/>
              <a:t>200 years!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Vihuela Mexicana 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201" y="1189716"/>
            <a:ext cx="5007599" cy="500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guitar as we know it today…</a:t>
            </a:r>
            <a:endParaRPr lang="en-US" dirty="0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6143" r="-56143"/>
          <a:stretch>
            <a:fillRect/>
          </a:stretch>
        </p:blipFill>
        <p:spPr>
          <a:xfrm>
            <a:off x="-1838467" y="1761565"/>
            <a:ext cx="8229600" cy="3877235"/>
          </a:xfrm>
        </p:spPr>
      </p:pic>
      <p:sp>
        <p:nvSpPr>
          <p:cNvPr id="5" name="TextBox 4"/>
          <p:cNvSpPr txBox="1"/>
          <p:nvPr/>
        </p:nvSpPr>
        <p:spPr>
          <a:xfrm>
            <a:off x="4851835" y="1761565"/>
            <a:ext cx="383496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Due to difficulties playing and tuning the </a:t>
            </a:r>
            <a:r>
              <a:rPr lang="en-US" dirty="0" err="1" smtClean="0"/>
              <a:t>Vihuela</a:t>
            </a:r>
            <a:r>
              <a:rPr lang="en-US" dirty="0" smtClean="0"/>
              <a:t>, it was replaced with 4 and 5 string guitars which we still use today </a:t>
            </a:r>
          </a:p>
          <a:p>
            <a:endParaRPr lang="en-US" dirty="0" smtClean="0"/>
          </a:p>
          <a:p>
            <a:r>
              <a:rPr lang="en-US" dirty="0" smtClean="0"/>
              <a:t># In our class, we play a six string guitar</a:t>
            </a:r>
          </a:p>
          <a:p>
            <a:endParaRPr lang="en-US" dirty="0" smtClean="0"/>
          </a:p>
          <a:p>
            <a:r>
              <a:rPr lang="en-US" dirty="0" smtClean="0"/>
              <a:t># 1890 – redesigned body and neck by Antonia Torres </a:t>
            </a:r>
            <a:r>
              <a:rPr lang="en-US" dirty="0" err="1" smtClean="0"/>
              <a:t>Jurado</a:t>
            </a:r>
            <a:r>
              <a:rPr lang="en-US" dirty="0" smtClean="0"/>
              <a:t> (the guitar we use today)</a:t>
            </a:r>
          </a:p>
          <a:p>
            <a:endParaRPr lang="en-US" dirty="0" smtClean="0"/>
          </a:p>
          <a:p>
            <a:r>
              <a:rPr lang="en-US" dirty="0" smtClean="0"/>
              <a:t>#1900 guitars are used as a popular modern instrument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guess who these famous guitarists are?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#Guitar Player #1</a:t>
            </a:r>
          </a:p>
          <a:p>
            <a:pPr>
              <a:buNone/>
            </a:pPr>
            <a:r>
              <a:rPr lang="en-US" dirty="0" smtClean="0"/>
              <a:t>	#Les Paul</a:t>
            </a:r>
          </a:p>
          <a:p>
            <a:pPr>
              <a:buNone/>
            </a:pPr>
            <a:r>
              <a:rPr lang="en-US" dirty="0" smtClean="0"/>
              <a:t>#Guitar Player #2</a:t>
            </a:r>
          </a:p>
          <a:p>
            <a:pPr>
              <a:buNone/>
            </a:pPr>
            <a:r>
              <a:rPr lang="en-US" dirty="0" smtClean="0"/>
              <a:t>	#The Beatles </a:t>
            </a:r>
          </a:p>
          <a:p>
            <a:pPr>
              <a:buNone/>
            </a:pPr>
            <a:r>
              <a:rPr lang="en-US" dirty="0" smtClean="0"/>
              <a:t>#Guitar Player #3</a:t>
            </a:r>
          </a:p>
          <a:p>
            <a:pPr>
              <a:buNone/>
            </a:pPr>
            <a:r>
              <a:rPr lang="en-US" dirty="0" smtClean="0"/>
              <a:t>	# BB King </a:t>
            </a:r>
          </a:p>
          <a:p>
            <a:pPr>
              <a:buNone/>
            </a:pPr>
            <a:r>
              <a:rPr lang="en-US" dirty="0" smtClean="0"/>
              <a:t>Guitar Player #4</a:t>
            </a:r>
          </a:p>
          <a:p>
            <a:pPr>
              <a:buNone/>
            </a:pPr>
            <a:r>
              <a:rPr lang="en-US" dirty="0" smtClean="0"/>
              <a:t>	# John Mayer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te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ort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50000"/>
                <a:lumMod val="70000"/>
              </a:schemeClr>
            </a:gs>
            <a:gs pos="35000">
              <a:schemeClr val="phClr">
                <a:tint val="100000"/>
                <a:shade val="90000"/>
                <a:satMod val="150000"/>
                <a:lumMod val="80000"/>
              </a:schemeClr>
            </a:gs>
            <a:gs pos="100000">
              <a:schemeClr val="phClr">
                <a:tint val="100000"/>
                <a:satMod val="150000"/>
                <a:lumMod val="11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  <a:lumMod val="80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14300" sx="105000" sy="105000" algn="ctr" rotWithShape="0">
              <a:srgbClr val="5F5F5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r">
              <a:rot lat="0" lon="0" rev="5400000"/>
            </a:lightRig>
          </a:scene3d>
          <a:sp3d>
            <a:bevelT w="12700" h="25400"/>
          </a:sp3d>
        </a:effectStyle>
        <a:effectStyle>
          <a:effectLst>
            <a:outerShdw blurRad="114300" dist="25400" sx="103000" sy="103000" algn="ctr" rotWithShape="0">
              <a:srgbClr val="4B4B4B">
                <a:alpha val="50000"/>
              </a:srgbClr>
            </a:outerShdw>
            <a:reflection blurRad="38100" stA="80000" endPos="50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>
            <a:bevelT w="127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Forte.thmx</Template>
  <TotalTime>1393</TotalTime>
  <Words>387</Words>
  <Application>Microsoft Macintosh PowerPoint</Application>
  <PresentationFormat>On-screen Show (4:3)</PresentationFormat>
  <Paragraphs>70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Forte</vt:lpstr>
      <vt:lpstr>History of the Guitar Famous Players &amp; Styles</vt:lpstr>
      <vt:lpstr>History of the Guitar</vt:lpstr>
      <vt:lpstr>Cithara</vt:lpstr>
      <vt:lpstr>Oud</vt:lpstr>
      <vt:lpstr>Cithara vs Oud What are similarities and differences?</vt:lpstr>
      <vt:lpstr>Moorish and Latin Guitars</vt:lpstr>
      <vt:lpstr>Vihuela </vt:lpstr>
      <vt:lpstr>The guitar as we know it today…</vt:lpstr>
      <vt:lpstr>Can you guess who these famous guitarists are?  </vt:lpstr>
      <vt:lpstr>Les Paul 1950’s </vt:lpstr>
      <vt:lpstr>The Beatles  1960’s</vt:lpstr>
      <vt:lpstr>BB King  1980’s contribution…</vt:lpstr>
      <vt:lpstr>John Mayer </vt:lpstr>
    </vt:vector>
  </TitlesOfParts>
  <Company>Berklee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Guitar Famous Players &amp; Styles</dc:title>
  <dc:creator>Jessica Barkin</dc:creator>
  <cp:lastModifiedBy>Jessica</cp:lastModifiedBy>
  <cp:revision>2</cp:revision>
  <dcterms:created xsi:type="dcterms:W3CDTF">2013-09-16T13:12:04Z</dcterms:created>
  <dcterms:modified xsi:type="dcterms:W3CDTF">2013-09-17T12:22:11Z</dcterms:modified>
</cp:coreProperties>
</file>